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584200">
      <a:defRPr sz="5800">
        <a:latin typeface="+mn-lt"/>
        <a:ea typeface="+mn-ea"/>
        <a:cs typeface="+mn-cs"/>
        <a:sym typeface="Gill Sans"/>
      </a:defRPr>
    </a:lvl1pPr>
    <a:lvl2pPr indent="342900" algn="ctr" defTabSz="584200">
      <a:defRPr sz="5800">
        <a:latin typeface="+mn-lt"/>
        <a:ea typeface="+mn-ea"/>
        <a:cs typeface="+mn-cs"/>
        <a:sym typeface="Gill Sans"/>
      </a:defRPr>
    </a:lvl2pPr>
    <a:lvl3pPr indent="685800" algn="ctr" defTabSz="584200">
      <a:defRPr sz="5800">
        <a:latin typeface="+mn-lt"/>
        <a:ea typeface="+mn-ea"/>
        <a:cs typeface="+mn-cs"/>
        <a:sym typeface="Gill Sans"/>
      </a:defRPr>
    </a:lvl3pPr>
    <a:lvl4pPr indent="1028700" algn="ctr" defTabSz="584200">
      <a:defRPr sz="5800">
        <a:latin typeface="+mn-lt"/>
        <a:ea typeface="+mn-ea"/>
        <a:cs typeface="+mn-cs"/>
        <a:sym typeface="Gill Sans"/>
      </a:defRPr>
    </a:lvl4pPr>
    <a:lvl5pPr indent="1371600" algn="ctr" defTabSz="584200">
      <a:defRPr sz="5800">
        <a:latin typeface="+mn-lt"/>
        <a:ea typeface="+mn-ea"/>
        <a:cs typeface="+mn-cs"/>
        <a:sym typeface="Gill Sans"/>
      </a:defRPr>
    </a:lvl5pPr>
    <a:lvl6pPr indent="1714500" algn="ctr" defTabSz="584200">
      <a:defRPr sz="5800">
        <a:latin typeface="+mn-lt"/>
        <a:ea typeface="+mn-ea"/>
        <a:cs typeface="+mn-cs"/>
        <a:sym typeface="Gill Sans"/>
      </a:defRPr>
    </a:lvl6pPr>
    <a:lvl7pPr indent="2057400" algn="ctr" defTabSz="584200">
      <a:defRPr sz="5800">
        <a:latin typeface="+mn-lt"/>
        <a:ea typeface="+mn-ea"/>
        <a:cs typeface="+mn-cs"/>
        <a:sym typeface="Gill Sans"/>
      </a:defRPr>
    </a:lvl7pPr>
    <a:lvl8pPr indent="2400300" algn="ctr" defTabSz="584200">
      <a:defRPr sz="5800">
        <a:latin typeface="+mn-lt"/>
        <a:ea typeface="+mn-ea"/>
        <a:cs typeface="+mn-cs"/>
        <a:sym typeface="Gill Sans"/>
      </a:defRPr>
    </a:lvl8pPr>
    <a:lvl9pPr indent="2743200" algn="ctr" defTabSz="584200">
      <a:defRPr sz="58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36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34925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3000">
        <a:latin typeface="Lucida Grande"/>
        <a:ea typeface="Lucida Grande"/>
        <a:cs typeface="Lucida Grande"/>
        <a:sym typeface="Lucida Grande"/>
      </a:defRPr>
    </a:lvl1pPr>
    <a:lvl2pPr indent="228600" defTabSz="584200">
      <a:defRPr sz="3000">
        <a:latin typeface="Lucida Grande"/>
        <a:ea typeface="Lucida Grande"/>
        <a:cs typeface="Lucida Grande"/>
        <a:sym typeface="Lucida Grande"/>
      </a:defRPr>
    </a:lvl2pPr>
    <a:lvl3pPr indent="457200" defTabSz="584200">
      <a:defRPr sz="3000">
        <a:latin typeface="Lucida Grande"/>
        <a:ea typeface="Lucida Grande"/>
        <a:cs typeface="Lucida Grande"/>
        <a:sym typeface="Lucida Grande"/>
      </a:defRPr>
    </a:lvl3pPr>
    <a:lvl4pPr indent="685800" defTabSz="584200">
      <a:defRPr sz="3000">
        <a:latin typeface="Lucida Grande"/>
        <a:ea typeface="Lucida Grande"/>
        <a:cs typeface="Lucida Grande"/>
        <a:sym typeface="Lucida Grande"/>
      </a:defRPr>
    </a:lvl4pPr>
    <a:lvl5pPr indent="914400" defTabSz="584200">
      <a:defRPr sz="3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3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3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3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www.makecourse-art.com</a:t>
            </a:r>
            <a:r>
              <a:rPr sz="2400"/>
              <a:t> for more tutorials and additional information</a:t>
            </a:r>
          </a:p>
        </p:txBody>
      </p:sp>
      <p:pic>
        <p:nvPicPr>
          <p:cNvPr id="8" name="MakeArt Video Banne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6513" y="495712"/>
            <a:ext cx="24457200" cy="6263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3977937" y="3893343"/>
            <a:ext cx="5572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14" name="Shape 14"/>
          <p:cNvSpPr/>
          <p:nvPr/>
        </p:nvSpPr>
        <p:spPr>
          <a:xfrm>
            <a:off x="6887765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defRPr sz="5800"/>
            </a:lvl1pPr>
            <a:lvl2pPr marL="1551214" indent="-789214">
              <a:buSzPct val="171000"/>
              <a:defRPr sz="5800"/>
            </a:lvl2pPr>
            <a:lvl3pPr marL="1995714" indent="-789214">
              <a:buSzPct val="171000"/>
              <a:defRPr sz="5800"/>
            </a:lvl3pPr>
            <a:lvl4pPr marL="2440214" indent="-789214">
              <a:buSzPct val="171000"/>
              <a:defRPr sz="5800"/>
            </a:lvl4pPr>
            <a:lvl5pPr marL="2884714" indent="-789214"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numCol="2" spcCol="735806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spcBef>
                <a:spcPts val="4800"/>
              </a:spcBef>
              <a:defRPr sz="5800"/>
            </a:lvl1pPr>
            <a:lvl2pPr marL="1551214" indent="-789214">
              <a:spcBef>
                <a:spcPts val="4800"/>
              </a:spcBef>
              <a:buSzPct val="171000"/>
              <a:defRPr sz="5800"/>
            </a:lvl2pPr>
            <a:lvl3pPr marL="1995714" indent="-789214">
              <a:spcBef>
                <a:spcPts val="4800"/>
              </a:spcBef>
              <a:buSzPct val="171000"/>
              <a:defRPr sz="5800"/>
            </a:lvl3pPr>
            <a:lvl4pPr marL="2440214" indent="-789214">
              <a:spcBef>
                <a:spcPts val="4800"/>
              </a:spcBef>
              <a:buSzPct val="171000"/>
              <a:defRPr sz="5800"/>
            </a:lvl4pPr>
            <a:lvl5pPr marL="2884714" indent="-789214">
              <a:spcBef>
                <a:spcPts val="4800"/>
              </a:spcBef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hyperlink" Target="http://www.makecours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3" name="Shape 3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19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33937" y="1518046"/>
            <a:ext cx="14716126" cy="110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833937" y="3732609"/>
            <a:ext cx="14716126" cy="803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 spd="med"/>
  <p:txStyles>
    <p:titleStyle>
      <a:lvl1pPr algn="ctr" defTabSz="584200">
        <a:defRPr sz="66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66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66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66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66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66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66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66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6600"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762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2206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651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3095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4512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8068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41624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5180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89917" y="7307800"/>
            <a:ext cx="2420416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6000" u="sng" dirty="0">
                <a:latin typeface="Arial"/>
                <a:ea typeface="Arial"/>
                <a:cs typeface="Arial"/>
                <a:sym typeface="Arial"/>
              </a:rPr>
              <a:t>Deliverable </a:t>
            </a:r>
            <a:r>
              <a:rPr lang="en-US" sz="6000" u="sng" dirty="0" smtClean="0">
                <a:latin typeface="Arial"/>
                <a:ea typeface="Arial"/>
                <a:cs typeface="Arial"/>
                <a:sym typeface="Arial"/>
              </a:rPr>
              <a:t>7</a:t>
            </a:r>
            <a:r>
              <a:rPr sz="6000" u="sng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sz="6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dirty="0" smtClean="0">
                <a:latin typeface="Arial"/>
                <a:ea typeface="Arial"/>
                <a:cs typeface="Arial"/>
                <a:sym typeface="Arial"/>
              </a:rPr>
              <a:t>Discussion of the Finalized Arduino C++ Program</a:t>
            </a:r>
            <a:endParaRPr sz="6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388472" y="8392011"/>
            <a:ext cx="15633468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800" dirty="0"/>
              <a:t>Author: </a:t>
            </a:r>
            <a:r>
              <a:rPr sz="4800" dirty="0" smtClean="0"/>
              <a:t>enter </a:t>
            </a:r>
            <a:r>
              <a:rPr lang="en-US" sz="4800" dirty="0" smtClean="0"/>
              <a:t>the names of all team members</a:t>
            </a:r>
            <a:endParaRPr sz="4800" dirty="0"/>
          </a:p>
          <a:p>
            <a:pPr lvl="0" algn="l">
              <a:defRPr sz="1800"/>
            </a:pPr>
            <a:r>
              <a:rPr sz="4800" dirty="0"/>
              <a:t>Date: </a:t>
            </a:r>
            <a:r>
              <a:rPr sz="4800"/>
              <a:t>Fall </a:t>
            </a:r>
            <a:r>
              <a:rPr sz="4800" smtClean="0"/>
              <a:t>201</a:t>
            </a:r>
            <a:r>
              <a:rPr lang="en-US" sz="4800" smtClean="0"/>
              <a:t>6</a:t>
            </a:r>
            <a:endParaRPr sz="4800" dirty="0"/>
          </a:p>
          <a:p>
            <a:pPr lvl="0" algn="l">
              <a:defRPr sz="1800"/>
            </a:pPr>
            <a:r>
              <a:rPr sz="4800" u="sng" dirty="0"/>
              <a:t>This video will present:</a:t>
            </a:r>
          </a:p>
          <a:p>
            <a:pPr lvl="0" algn="l">
              <a:defRPr sz="1800"/>
            </a:pPr>
            <a:r>
              <a:rPr lang="en-US" sz="4800" dirty="0" smtClean="0"/>
              <a:t>A summary of the project concept including the control system block diagram</a:t>
            </a:r>
          </a:p>
          <a:p>
            <a:pPr lvl="0" algn="l">
              <a:defRPr sz="1800"/>
            </a:pPr>
            <a:r>
              <a:rPr lang="en-US" sz="4800" dirty="0" smtClean="0"/>
              <a:t>A flow diagram of your software</a:t>
            </a:r>
          </a:p>
          <a:p>
            <a:pPr lvl="0" algn="l">
              <a:defRPr sz="1800"/>
            </a:pPr>
            <a:r>
              <a:rPr lang="en-US" sz="4800" dirty="0" smtClean="0"/>
              <a:t>An overview of your </a:t>
            </a:r>
            <a:r>
              <a:rPr lang="en-US" sz="4800" dirty="0" err="1" smtClean="0"/>
              <a:t>Arduino</a:t>
            </a:r>
            <a:r>
              <a:rPr lang="en-US" sz="4800" dirty="0" smtClean="0"/>
              <a:t> sketch</a:t>
            </a:r>
            <a:endParaRPr sz="4800" dirty="0"/>
          </a:p>
        </p:txBody>
      </p:sp>
      <p:sp>
        <p:nvSpPr>
          <p:cNvPr id="55" name="Shape 55"/>
          <p:cNvSpPr/>
          <p:nvPr/>
        </p:nvSpPr>
        <p:spPr>
          <a:xfrm>
            <a:off x="16509534" y="9957039"/>
            <a:ext cx="4267201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200">
                <a:solidFill>
                  <a:srgbClr val="FF304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FF3040"/>
                </a:solidFill>
              </a:rPr>
              <a:t>Put here </a:t>
            </a:r>
            <a:r>
              <a:rPr sz="4200" dirty="0" smtClean="0">
                <a:solidFill>
                  <a:srgbClr val="FF3040"/>
                </a:solidFill>
              </a:rPr>
              <a:t>a </a:t>
            </a:r>
            <a:r>
              <a:rPr sz="4200" dirty="0">
                <a:solidFill>
                  <a:srgbClr val="FF3040"/>
                </a:solidFill>
              </a:rPr>
              <a:t>nice </a:t>
            </a:r>
            <a:r>
              <a:rPr lang="en-US" sz="4200" dirty="0" smtClean="0">
                <a:solidFill>
                  <a:srgbClr val="FF3040"/>
                </a:solidFill>
              </a:rPr>
              <a:t>screenshot of your flow diagram</a:t>
            </a:r>
            <a:endParaRPr sz="4200" dirty="0">
              <a:solidFill>
                <a:srgbClr val="FF304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63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Rudy Schlaf</cp:lastModifiedBy>
  <cp:revision>10</cp:revision>
  <dcterms:modified xsi:type="dcterms:W3CDTF">2016-08-23T19:48:52Z</dcterms:modified>
</cp:coreProperties>
</file>