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24384000" cy="13716000"/>
  <p:notesSz cx="6858000" cy="9144000"/>
  <p:defaultTextStyle>
    <a:lvl1pPr algn="ctr" defTabSz="584200">
      <a:defRPr sz="5800">
        <a:latin typeface="+mn-lt"/>
        <a:ea typeface="+mn-ea"/>
        <a:cs typeface="+mn-cs"/>
        <a:sym typeface="Gill Sans"/>
      </a:defRPr>
    </a:lvl1pPr>
    <a:lvl2pPr indent="342900" algn="ctr" defTabSz="584200">
      <a:defRPr sz="5800">
        <a:latin typeface="+mn-lt"/>
        <a:ea typeface="+mn-ea"/>
        <a:cs typeface="+mn-cs"/>
        <a:sym typeface="Gill Sans"/>
      </a:defRPr>
    </a:lvl2pPr>
    <a:lvl3pPr indent="685800" algn="ctr" defTabSz="584200">
      <a:defRPr sz="5800">
        <a:latin typeface="+mn-lt"/>
        <a:ea typeface="+mn-ea"/>
        <a:cs typeface="+mn-cs"/>
        <a:sym typeface="Gill Sans"/>
      </a:defRPr>
    </a:lvl3pPr>
    <a:lvl4pPr indent="1028700" algn="ctr" defTabSz="584200">
      <a:defRPr sz="5800">
        <a:latin typeface="+mn-lt"/>
        <a:ea typeface="+mn-ea"/>
        <a:cs typeface="+mn-cs"/>
        <a:sym typeface="Gill Sans"/>
      </a:defRPr>
    </a:lvl4pPr>
    <a:lvl5pPr indent="1371600" algn="ctr" defTabSz="584200">
      <a:defRPr sz="5800">
        <a:latin typeface="+mn-lt"/>
        <a:ea typeface="+mn-ea"/>
        <a:cs typeface="+mn-cs"/>
        <a:sym typeface="Gill Sans"/>
      </a:defRPr>
    </a:lvl5pPr>
    <a:lvl6pPr indent="1714500" algn="ctr" defTabSz="584200">
      <a:defRPr sz="5800">
        <a:latin typeface="+mn-lt"/>
        <a:ea typeface="+mn-ea"/>
        <a:cs typeface="+mn-cs"/>
        <a:sym typeface="Gill Sans"/>
      </a:defRPr>
    </a:lvl6pPr>
    <a:lvl7pPr indent="2057400" algn="ctr" defTabSz="584200">
      <a:defRPr sz="5800">
        <a:latin typeface="+mn-lt"/>
        <a:ea typeface="+mn-ea"/>
        <a:cs typeface="+mn-cs"/>
        <a:sym typeface="Gill Sans"/>
      </a:defRPr>
    </a:lvl7pPr>
    <a:lvl8pPr indent="2400300" algn="ctr" defTabSz="584200">
      <a:defRPr sz="5800">
        <a:latin typeface="+mn-lt"/>
        <a:ea typeface="+mn-ea"/>
        <a:cs typeface="+mn-cs"/>
        <a:sym typeface="Gill Sans"/>
      </a:defRPr>
    </a:lvl8pPr>
    <a:lvl9pPr indent="2743200" algn="ctr" defTabSz="584200">
      <a:defRPr sz="5800">
        <a:latin typeface="+mn-lt"/>
        <a:ea typeface="+mn-ea"/>
        <a:cs typeface="+mn-cs"/>
        <a:sym typeface="Gill San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8F44A2F1-9E1F-4B54-A3A2-5F16C0AD49E2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2" d="100"/>
          <a:sy n="52" d="100"/>
        </p:scale>
        <p:origin x="-536" y="-128"/>
      </p:cViewPr>
      <p:guideLst>
        <p:guide orient="horz" pos="4320"/>
        <p:guide pos="76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51" name="Shape 5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434925475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584200">
      <a:defRPr sz="3000">
        <a:latin typeface="Lucida Grande"/>
        <a:ea typeface="Lucida Grande"/>
        <a:cs typeface="Lucida Grande"/>
        <a:sym typeface="Lucida Grande"/>
      </a:defRPr>
    </a:lvl1pPr>
    <a:lvl2pPr indent="228600" defTabSz="584200">
      <a:defRPr sz="3000">
        <a:latin typeface="Lucida Grande"/>
        <a:ea typeface="Lucida Grande"/>
        <a:cs typeface="Lucida Grande"/>
        <a:sym typeface="Lucida Grande"/>
      </a:defRPr>
    </a:lvl2pPr>
    <a:lvl3pPr indent="457200" defTabSz="584200">
      <a:defRPr sz="3000">
        <a:latin typeface="Lucida Grande"/>
        <a:ea typeface="Lucida Grande"/>
        <a:cs typeface="Lucida Grande"/>
        <a:sym typeface="Lucida Grande"/>
      </a:defRPr>
    </a:lvl3pPr>
    <a:lvl4pPr indent="685800" defTabSz="584200">
      <a:defRPr sz="3000">
        <a:latin typeface="Lucida Grande"/>
        <a:ea typeface="Lucida Grande"/>
        <a:cs typeface="Lucida Grande"/>
        <a:sym typeface="Lucida Grande"/>
      </a:defRPr>
    </a:lvl4pPr>
    <a:lvl5pPr indent="914400" defTabSz="584200">
      <a:defRPr sz="3000">
        <a:latin typeface="Lucida Grande"/>
        <a:ea typeface="Lucida Grande"/>
        <a:cs typeface="Lucida Grande"/>
        <a:sym typeface="Lucida Grande"/>
      </a:defRPr>
    </a:lvl5pPr>
    <a:lvl6pPr indent="1143000" defTabSz="584200">
      <a:defRPr sz="3000">
        <a:latin typeface="Lucida Grande"/>
        <a:ea typeface="Lucida Grande"/>
        <a:cs typeface="Lucida Grande"/>
        <a:sym typeface="Lucida Grande"/>
      </a:defRPr>
    </a:lvl6pPr>
    <a:lvl7pPr indent="1371600" defTabSz="584200">
      <a:defRPr sz="3000">
        <a:latin typeface="Lucida Grande"/>
        <a:ea typeface="Lucida Grande"/>
        <a:cs typeface="Lucida Grande"/>
        <a:sym typeface="Lucida Grande"/>
      </a:defRPr>
    </a:lvl7pPr>
    <a:lvl8pPr indent="1600200" defTabSz="584200">
      <a:defRPr sz="3000">
        <a:latin typeface="Lucida Grande"/>
        <a:ea typeface="Lucida Grande"/>
        <a:cs typeface="Lucida Grande"/>
        <a:sym typeface="Lucida Grande"/>
      </a:defRPr>
    </a:lvl8pPr>
    <a:lvl9pPr indent="1828800" defTabSz="584200">
      <a:defRPr sz="30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makecourse.com" TargetMode="External"/><Relationship Id="rId3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makecourse.com" TargetMode="Externa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/>
          <p:nvPr/>
        </p:nvSpPr>
        <p:spPr>
          <a:xfrm>
            <a:off x="6892029" y="-1390"/>
            <a:ext cx="1058523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 lvl="0">
              <a:defRPr sz="1800"/>
            </a:pPr>
            <a:r>
              <a:rPr sz="2400"/>
              <a:t>Please, visit </a:t>
            </a:r>
            <a:r>
              <a:rPr sz="2400" u="sng">
                <a:hlinkClick r:id="rId2"/>
              </a:rPr>
              <a:t>www.makecourse-art.com</a:t>
            </a:r>
            <a:r>
              <a:rPr sz="2400"/>
              <a:t> for more tutorials and additional information</a:t>
            </a:r>
          </a:p>
        </p:txBody>
      </p:sp>
      <p:pic>
        <p:nvPicPr>
          <p:cNvPr id="8" name="MakeArt Video Banner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36513" y="495712"/>
            <a:ext cx="24457200" cy="626357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4833937" y="4179093"/>
            <a:ext cx="14716126" cy="5357814"/>
          </a:xfrm>
          <a:prstGeom prst="rect">
            <a:avLst/>
          </a:prstGeom>
        </p:spPr>
        <p:txBody>
          <a:bodyPr/>
          <a:lstStyle>
            <a:lvl1pPr>
              <a:defRPr sz="11800"/>
            </a:lvl1pPr>
          </a:lstStyle>
          <a:p>
            <a:pPr lvl="0">
              <a:defRPr sz="1800"/>
            </a:pPr>
            <a:r>
              <a:rPr sz="11800"/>
              <a:t>Title Text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/>
          </p:cNvSpPr>
          <p:nvPr>
            <p:ph type="title"/>
          </p:nvPr>
        </p:nvSpPr>
        <p:spPr>
          <a:xfrm>
            <a:off x="4833937" y="10358437"/>
            <a:ext cx="14716126" cy="2393157"/>
          </a:xfrm>
          <a:prstGeom prst="rect">
            <a:avLst/>
          </a:prstGeom>
        </p:spPr>
        <p:txBody>
          <a:bodyPr/>
          <a:lstStyle>
            <a:lvl1pPr>
              <a:defRPr sz="11800"/>
            </a:lvl1pPr>
          </a:lstStyle>
          <a:p>
            <a:pPr lvl="0">
              <a:defRPr sz="1800"/>
            </a:pPr>
            <a:r>
              <a:rPr sz="11800"/>
              <a:t>Title Text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Horizont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/>
          </p:cNvSpPr>
          <p:nvPr>
            <p:ph type="title"/>
          </p:nvPr>
        </p:nvSpPr>
        <p:spPr>
          <a:xfrm>
            <a:off x="4833937" y="10358437"/>
            <a:ext cx="14716126" cy="2393157"/>
          </a:xfrm>
          <a:prstGeom prst="rect">
            <a:avLst/>
          </a:prstGeom>
        </p:spPr>
        <p:txBody>
          <a:bodyPr/>
          <a:lstStyle>
            <a:lvl1pPr>
              <a:defRPr sz="11800"/>
            </a:lvl1pPr>
          </a:lstStyle>
          <a:p>
            <a:pPr lvl="0">
              <a:defRPr sz="1800"/>
            </a:pPr>
            <a:r>
              <a:rPr sz="11800"/>
              <a:t>Title Text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/>
          </p:cNvSpPr>
          <p:nvPr>
            <p:ph type="title"/>
          </p:nvPr>
        </p:nvSpPr>
        <p:spPr>
          <a:xfrm>
            <a:off x="3940968" y="1982390"/>
            <a:ext cx="8251032" cy="4643439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9800"/>
            </a:lvl1pPr>
          </a:lstStyle>
          <a:p>
            <a:pPr lvl="0">
              <a:defRPr sz="1800"/>
            </a:pPr>
            <a:r>
              <a:rPr sz="9800"/>
              <a:t>Title Text</a:t>
            </a:r>
          </a:p>
        </p:txBody>
      </p:sp>
      <p:sp>
        <p:nvSpPr>
          <p:cNvPr id="37" name="Shape 37"/>
          <p:cNvSpPr>
            <a:spLocks noGrp="1"/>
          </p:cNvSpPr>
          <p:nvPr>
            <p:ph type="body" idx="1"/>
          </p:nvPr>
        </p:nvSpPr>
        <p:spPr>
          <a:xfrm>
            <a:off x="3940968" y="6732984"/>
            <a:ext cx="8251032" cy="4643438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SzTx/>
              <a:buNone/>
              <a:defRPr sz="4600"/>
            </a:lvl1pPr>
            <a:lvl2pPr marL="0" indent="0" algn="ctr">
              <a:spcBef>
                <a:spcPts val="0"/>
              </a:spcBef>
              <a:buSzTx/>
              <a:buNone/>
              <a:defRPr sz="4600"/>
            </a:lvl2pPr>
            <a:lvl3pPr marL="0" indent="0" algn="ctr">
              <a:spcBef>
                <a:spcPts val="0"/>
              </a:spcBef>
              <a:buSzTx/>
              <a:buNone/>
              <a:defRPr sz="4600"/>
            </a:lvl3pPr>
            <a:lvl4pPr marL="0" indent="0" algn="ctr">
              <a:spcBef>
                <a:spcPts val="0"/>
              </a:spcBef>
              <a:buSzTx/>
              <a:buNone/>
              <a:defRPr sz="4600"/>
            </a:lvl4pPr>
            <a:lvl5pPr marL="0" indent="0" algn="ctr">
              <a:spcBef>
                <a:spcPts val="0"/>
              </a:spcBef>
              <a:buSzTx/>
              <a:buNone/>
              <a:defRPr sz="4600"/>
            </a:lvl5pPr>
          </a:lstStyle>
          <a:p>
            <a:pPr lvl="0">
              <a:defRPr sz="1800"/>
            </a:pPr>
            <a:r>
              <a:rPr sz="4600"/>
              <a:t>Body Level One</a:t>
            </a:r>
          </a:p>
          <a:p>
            <a:pPr lvl="1">
              <a:defRPr sz="1800"/>
            </a:pPr>
            <a:r>
              <a:rPr sz="4600"/>
              <a:t>Body Level Two</a:t>
            </a:r>
          </a:p>
          <a:p>
            <a:pPr lvl="2">
              <a:defRPr sz="1800"/>
            </a:pPr>
            <a:r>
              <a:rPr sz="4600"/>
              <a:t>Body Level Three</a:t>
            </a:r>
          </a:p>
          <a:p>
            <a:pPr lvl="3">
              <a:defRPr sz="1800"/>
            </a:pPr>
            <a:r>
              <a:rPr sz="4600"/>
              <a:t>Body Level Four</a:t>
            </a:r>
          </a:p>
          <a:p>
            <a:pPr lvl="4">
              <a:defRPr sz="1800"/>
            </a:pPr>
            <a:r>
              <a:rPr sz="4600"/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Vertic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3940968" y="1982390"/>
            <a:ext cx="8251032" cy="4643439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9800"/>
            </a:lvl1pPr>
          </a:lstStyle>
          <a:p>
            <a:pPr lvl="0">
              <a:defRPr sz="1800"/>
            </a:pPr>
            <a:r>
              <a:rPr sz="9800"/>
              <a:t>Title Text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idx="1"/>
          </p:nvPr>
        </p:nvSpPr>
        <p:spPr>
          <a:xfrm>
            <a:off x="3940968" y="6732984"/>
            <a:ext cx="8251032" cy="4643438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SzTx/>
              <a:buNone/>
              <a:defRPr sz="4600"/>
            </a:lvl1pPr>
            <a:lvl2pPr marL="0" indent="0" algn="ctr">
              <a:spcBef>
                <a:spcPts val="0"/>
              </a:spcBef>
              <a:buSzTx/>
              <a:buNone/>
              <a:defRPr sz="4600"/>
            </a:lvl2pPr>
            <a:lvl3pPr marL="0" indent="0" algn="ctr">
              <a:spcBef>
                <a:spcPts val="0"/>
              </a:spcBef>
              <a:buSzTx/>
              <a:buNone/>
              <a:defRPr sz="4600"/>
            </a:lvl3pPr>
            <a:lvl4pPr marL="0" indent="0" algn="ctr">
              <a:spcBef>
                <a:spcPts val="0"/>
              </a:spcBef>
              <a:buSzTx/>
              <a:buNone/>
              <a:defRPr sz="4600"/>
            </a:lvl4pPr>
            <a:lvl5pPr marL="0" indent="0" algn="ctr">
              <a:spcBef>
                <a:spcPts val="0"/>
              </a:spcBef>
              <a:buSzTx/>
              <a:buNone/>
              <a:defRPr sz="4600"/>
            </a:lvl5pPr>
          </a:lstStyle>
          <a:p>
            <a:pPr lvl="0">
              <a:defRPr sz="1800"/>
            </a:pPr>
            <a:r>
              <a:rPr sz="4600"/>
              <a:t>Body Level One</a:t>
            </a:r>
          </a:p>
          <a:p>
            <a:pPr lvl="1">
              <a:defRPr sz="1800"/>
            </a:pPr>
            <a:r>
              <a:rPr sz="4600"/>
              <a:t>Body Level Two</a:t>
            </a:r>
          </a:p>
          <a:p>
            <a:pPr lvl="2">
              <a:defRPr sz="1800"/>
            </a:pPr>
            <a:r>
              <a:rPr sz="4600"/>
              <a:t>Body Level Three</a:t>
            </a:r>
          </a:p>
          <a:p>
            <a:pPr lvl="3">
              <a:defRPr sz="1800"/>
            </a:pPr>
            <a:r>
              <a:rPr sz="4600"/>
              <a:t>Body Level Four</a:t>
            </a:r>
          </a:p>
          <a:p>
            <a:pPr lvl="4">
              <a:defRPr sz="1800"/>
            </a:pPr>
            <a:r>
              <a:rPr sz="4600"/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/>
          </p:cNvSpPr>
          <p:nvPr>
            <p:ph type="title"/>
          </p:nvPr>
        </p:nvSpPr>
        <p:spPr>
          <a:xfrm>
            <a:off x="4833937" y="357187"/>
            <a:ext cx="14716126" cy="3429001"/>
          </a:xfrm>
          <a:prstGeom prst="rect">
            <a:avLst/>
          </a:prstGeom>
        </p:spPr>
        <p:txBody>
          <a:bodyPr/>
          <a:lstStyle>
            <a:lvl1pPr>
              <a:defRPr sz="11800"/>
            </a:lvl1pPr>
          </a:lstStyle>
          <a:p>
            <a:pPr lvl="0">
              <a:defRPr sz="1800"/>
            </a:pPr>
            <a:r>
              <a:rPr sz="11800"/>
              <a:t>Title Text</a:t>
            </a:r>
          </a:p>
        </p:txBody>
      </p:sp>
      <p:sp>
        <p:nvSpPr>
          <p:cNvPr id="43" name="Shape 43"/>
          <p:cNvSpPr>
            <a:spLocks noGrp="1"/>
          </p:cNvSpPr>
          <p:nvPr>
            <p:ph type="body" idx="1"/>
          </p:nvPr>
        </p:nvSpPr>
        <p:spPr>
          <a:xfrm>
            <a:off x="4833937" y="3893343"/>
            <a:ext cx="7090173" cy="8036720"/>
          </a:xfrm>
          <a:prstGeom prst="rect">
            <a:avLst/>
          </a:prstGeom>
        </p:spPr>
        <p:txBody>
          <a:bodyPr lIns="71437" tIns="71437" rIns="71437" bIns="71437" anchor="ctr"/>
          <a:lstStyle>
            <a:lvl1pPr marL="997603" indent="-680103">
              <a:spcBef>
                <a:spcPts val="3800"/>
              </a:spcBef>
              <a:defRPr sz="4400"/>
            </a:lvl1pPr>
            <a:lvl2pPr marL="1442103" indent="-680103">
              <a:spcBef>
                <a:spcPts val="3800"/>
              </a:spcBef>
              <a:buSzPct val="171000"/>
              <a:defRPr sz="4400"/>
            </a:lvl2pPr>
            <a:lvl3pPr marL="1886603" indent="-680103">
              <a:spcBef>
                <a:spcPts val="3800"/>
              </a:spcBef>
              <a:buSzPct val="171000"/>
              <a:defRPr sz="4400"/>
            </a:lvl3pPr>
            <a:lvl4pPr marL="2331103" indent="-680103">
              <a:spcBef>
                <a:spcPts val="3800"/>
              </a:spcBef>
              <a:buSzPct val="171000"/>
              <a:defRPr sz="4400"/>
            </a:lvl4pPr>
            <a:lvl5pPr marL="2775603" indent="-680103">
              <a:spcBef>
                <a:spcPts val="3800"/>
              </a:spcBef>
              <a:buSzPct val="171000"/>
              <a:defRPr sz="4400"/>
            </a:lvl5pPr>
          </a:lstStyle>
          <a:p>
            <a:pPr lvl="0">
              <a:defRPr sz="1800"/>
            </a:pPr>
            <a:r>
              <a:rPr sz="4400"/>
              <a:t>Body Level One</a:t>
            </a:r>
          </a:p>
          <a:p>
            <a:pPr lvl="1">
              <a:defRPr sz="1800"/>
            </a:pPr>
            <a:r>
              <a:rPr sz="4400"/>
              <a:t>Body Level Two</a:t>
            </a:r>
          </a:p>
          <a:p>
            <a:pPr lvl="2">
              <a:defRPr sz="1800"/>
            </a:pPr>
            <a:r>
              <a:rPr sz="4400"/>
              <a:t>Body Level Three</a:t>
            </a:r>
          </a:p>
          <a:p>
            <a:pPr lvl="3">
              <a:defRPr sz="1800"/>
            </a:pPr>
            <a:r>
              <a:rPr sz="4400"/>
              <a:t>Body Level Four</a:t>
            </a:r>
          </a:p>
          <a:p>
            <a:pPr lvl="4">
              <a:defRPr sz="1800"/>
            </a:pPr>
            <a:r>
              <a:rPr sz="4400"/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Bullets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/>
          </p:cNvSpPr>
          <p:nvPr>
            <p:ph type="title"/>
          </p:nvPr>
        </p:nvSpPr>
        <p:spPr>
          <a:xfrm>
            <a:off x="4833937" y="357187"/>
            <a:ext cx="14716126" cy="3429001"/>
          </a:xfrm>
          <a:prstGeom prst="rect">
            <a:avLst/>
          </a:prstGeom>
        </p:spPr>
        <p:txBody>
          <a:bodyPr/>
          <a:lstStyle>
            <a:lvl1pPr>
              <a:defRPr sz="11800"/>
            </a:lvl1pPr>
          </a:lstStyle>
          <a:p>
            <a:pPr lvl="0">
              <a:defRPr sz="1800"/>
            </a:pPr>
            <a:r>
              <a:rPr sz="11800"/>
              <a:t>Title Text</a:t>
            </a:r>
          </a:p>
        </p:txBody>
      </p:sp>
      <p:sp>
        <p:nvSpPr>
          <p:cNvPr id="46" name="Shape 46"/>
          <p:cNvSpPr>
            <a:spLocks noGrp="1"/>
          </p:cNvSpPr>
          <p:nvPr>
            <p:ph type="body" idx="1"/>
          </p:nvPr>
        </p:nvSpPr>
        <p:spPr>
          <a:xfrm>
            <a:off x="4833937" y="3893343"/>
            <a:ext cx="7090173" cy="8036720"/>
          </a:xfrm>
          <a:prstGeom prst="rect">
            <a:avLst/>
          </a:prstGeom>
        </p:spPr>
        <p:txBody>
          <a:bodyPr lIns="71437" tIns="71437" rIns="71437" bIns="71437" anchor="ctr"/>
          <a:lstStyle>
            <a:lvl1pPr marL="997603" indent="-680103">
              <a:spcBef>
                <a:spcPts val="3800"/>
              </a:spcBef>
              <a:defRPr sz="4400"/>
            </a:lvl1pPr>
            <a:lvl2pPr marL="1442103" indent="-680103">
              <a:spcBef>
                <a:spcPts val="3800"/>
              </a:spcBef>
              <a:buSzPct val="171000"/>
              <a:defRPr sz="4400"/>
            </a:lvl2pPr>
            <a:lvl3pPr marL="1886603" indent="-680103">
              <a:spcBef>
                <a:spcPts val="3800"/>
              </a:spcBef>
              <a:buSzPct val="171000"/>
              <a:defRPr sz="4400"/>
            </a:lvl3pPr>
            <a:lvl4pPr marL="2331103" indent="-680103">
              <a:spcBef>
                <a:spcPts val="3800"/>
              </a:spcBef>
              <a:buSzPct val="171000"/>
              <a:defRPr sz="4400"/>
            </a:lvl4pPr>
            <a:lvl5pPr marL="2775603" indent="-680103">
              <a:spcBef>
                <a:spcPts val="3800"/>
              </a:spcBef>
              <a:buSzPct val="171000"/>
              <a:defRPr sz="4400"/>
            </a:lvl5pPr>
          </a:lstStyle>
          <a:p>
            <a:pPr lvl="0">
              <a:defRPr sz="1800"/>
            </a:pPr>
            <a:r>
              <a:rPr sz="4400"/>
              <a:t>Body Level One</a:t>
            </a:r>
          </a:p>
          <a:p>
            <a:pPr lvl="1">
              <a:defRPr sz="1800"/>
            </a:pPr>
            <a:r>
              <a:rPr sz="4400"/>
              <a:t>Body Level Two</a:t>
            </a:r>
          </a:p>
          <a:p>
            <a:pPr lvl="2">
              <a:defRPr sz="1800"/>
            </a:pPr>
            <a:r>
              <a:rPr sz="4400"/>
              <a:t>Body Level Three</a:t>
            </a:r>
          </a:p>
          <a:p>
            <a:pPr lvl="3">
              <a:defRPr sz="1800"/>
            </a:pPr>
            <a:r>
              <a:rPr sz="4400"/>
              <a:t>Body Level Four</a:t>
            </a:r>
          </a:p>
          <a:p>
            <a:pPr lvl="4">
              <a:defRPr sz="1800"/>
            </a:pPr>
            <a:r>
              <a:rPr sz="4400"/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Bullets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xfrm>
            <a:off x="4833937" y="357187"/>
            <a:ext cx="14716126" cy="3429001"/>
          </a:xfrm>
          <a:prstGeom prst="rect">
            <a:avLst/>
          </a:prstGeom>
        </p:spPr>
        <p:txBody>
          <a:bodyPr/>
          <a:lstStyle>
            <a:lvl1pPr>
              <a:defRPr sz="11800"/>
            </a:lvl1pPr>
          </a:lstStyle>
          <a:p>
            <a:pPr lvl="0">
              <a:defRPr sz="1800"/>
            </a:pPr>
            <a:r>
              <a:rPr sz="11800"/>
              <a:t>Title Text</a:t>
            </a:r>
          </a:p>
        </p:txBody>
      </p:sp>
      <p:sp>
        <p:nvSpPr>
          <p:cNvPr id="49" name="Shape 49"/>
          <p:cNvSpPr>
            <a:spLocks noGrp="1"/>
          </p:cNvSpPr>
          <p:nvPr>
            <p:ph type="body" idx="1"/>
          </p:nvPr>
        </p:nvSpPr>
        <p:spPr>
          <a:xfrm>
            <a:off x="13977937" y="3893343"/>
            <a:ext cx="5572126" cy="8036720"/>
          </a:xfrm>
          <a:prstGeom prst="rect">
            <a:avLst/>
          </a:prstGeom>
        </p:spPr>
        <p:txBody>
          <a:bodyPr lIns="71437" tIns="71437" rIns="71437" bIns="71437" anchor="ctr"/>
          <a:lstStyle>
            <a:lvl1pPr marL="997603" indent="-680103">
              <a:spcBef>
                <a:spcPts val="3800"/>
              </a:spcBef>
              <a:defRPr sz="4400"/>
            </a:lvl1pPr>
            <a:lvl2pPr marL="1442103" indent="-680103">
              <a:spcBef>
                <a:spcPts val="3800"/>
              </a:spcBef>
              <a:buSzPct val="171000"/>
              <a:defRPr sz="4400"/>
            </a:lvl2pPr>
            <a:lvl3pPr marL="1886603" indent="-680103">
              <a:spcBef>
                <a:spcPts val="3800"/>
              </a:spcBef>
              <a:buSzPct val="171000"/>
              <a:defRPr sz="4400"/>
            </a:lvl3pPr>
            <a:lvl4pPr marL="2331103" indent="-680103">
              <a:spcBef>
                <a:spcPts val="3800"/>
              </a:spcBef>
              <a:buSzPct val="171000"/>
              <a:defRPr sz="4400"/>
            </a:lvl4pPr>
            <a:lvl5pPr marL="2775603" indent="-680103">
              <a:spcBef>
                <a:spcPts val="3800"/>
              </a:spcBef>
              <a:buSzPct val="171000"/>
              <a:defRPr sz="4400"/>
            </a:lvl5pPr>
          </a:lstStyle>
          <a:p>
            <a:pPr lvl="0">
              <a:defRPr sz="1800"/>
            </a:pPr>
            <a:r>
              <a:rPr sz="4400"/>
              <a:t>Body Level One</a:t>
            </a:r>
          </a:p>
          <a:p>
            <a:pPr lvl="1">
              <a:defRPr sz="1800"/>
            </a:pPr>
            <a:r>
              <a:rPr sz="4400"/>
              <a:t>Body Level Two</a:t>
            </a:r>
          </a:p>
          <a:p>
            <a:pPr lvl="2">
              <a:defRPr sz="1800"/>
            </a:pPr>
            <a:r>
              <a:rPr sz="4400"/>
              <a:t>Body Level Three</a:t>
            </a:r>
          </a:p>
          <a:p>
            <a:pPr lvl="3">
              <a:defRPr sz="1800"/>
            </a:pPr>
            <a:r>
              <a:rPr sz="4400"/>
              <a:t>Body Level Four</a:t>
            </a:r>
          </a:p>
          <a:p>
            <a:pPr lvl="4">
              <a:defRPr sz="1800"/>
            </a:pPr>
            <a:r>
              <a:rPr sz="4400"/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6600"/>
              <a:t>Title Text</a:t>
            </a:r>
          </a:p>
        </p:txBody>
      </p:sp>
      <p:sp>
        <p:nvSpPr>
          <p:cNvPr id="11" name="Shape 1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2pPr marL="1524000" indent="-762000">
              <a:spcBef>
                <a:spcPts val="1500"/>
              </a:spcBef>
              <a:buChar char="-"/>
              <a:defRPr sz="3200"/>
            </a:lvl2pPr>
            <a:lvl3pPr marL="1968500" indent="-762000">
              <a:spcBef>
                <a:spcPts val="1500"/>
              </a:spcBef>
              <a:buChar char="-"/>
              <a:defRPr sz="3200"/>
            </a:lvl3pPr>
            <a:lvl4pPr marL="2413000" indent="-762000">
              <a:spcBef>
                <a:spcPts val="1500"/>
              </a:spcBef>
              <a:buChar char="-"/>
              <a:defRPr sz="3200"/>
            </a:lvl4pPr>
            <a:lvl5pPr marL="2857500" indent="-762000">
              <a:spcBef>
                <a:spcPts val="1500"/>
              </a:spcBef>
              <a:buChar char="-"/>
              <a:defRPr sz="3200"/>
            </a:lvl5pPr>
          </a:lstStyle>
          <a:p>
            <a:pPr lvl="0">
              <a:defRPr sz="1800"/>
            </a:pPr>
            <a:r>
              <a:rPr sz="4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/>
        </p:nvSpPr>
        <p:spPr>
          <a:xfrm>
            <a:off x="3031719" y="625078"/>
            <a:ext cx="18305860" cy="982266"/>
          </a:xfrm>
          <a:prstGeom prst="rect">
            <a:avLst/>
          </a:prstGeom>
          <a:solidFill>
            <a:srgbClr val="FF923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5800"/>
              <a:t>MAKE: Hands-on Intro to Engineering Design</a:t>
            </a:r>
          </a:p>
        </p:txBody>
      </p:sp>
      <p:sp>
        <p:nvSpPr>
          <p:cNvPr id="14" name="Shape 14"/>
          <p:cNvSpPr/>
          <p:nvPr/>
        </p:nvSpPr>
        <p:spPr>
          <a:xfrm>
            <a:off x="6887765" y="-1390"/>
            <a:ext cx="1058523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 lvl="0">
              <a:defRPr sz="1800"/>
            </a:pPr>
            <a:r>
              <a:rPr sz="2400"/>
              <a:t>Please, visit </a:t>
            </a:r>
            <a:r>
              <a:rPr sz="2400" u="sng">
                <a:hlinkClick r:id="rId2"/>
              </a:rPr>
              <a:t>www.makecourse.com</a:t>
            </a:r>
            <a:r>
              <a:rPr sz="2400"/>
              <a:t> for more tutorials and additional information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Subtitle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xfrm>
            <a:off x="4833937" y="2303859"/>
            <a:ext cx="14716126" cy="4643438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11800"/>
            </a:lvl1pPr>
          </a:lstStyle>
          <a:p>
            <a:pPr lvl="0">
              <a:defRPr sz="1800"/>
            </a:pPr>
            <a:r>
              <a:rPr sz="11800"/>
              <a:t>Title Text</a:t>
            </a:r>
          </a:p>
        </p:txBody>
      </p:sp>
      <p:sp>
        <p:nvSpPr>
          <p:cNvPr id="17" name="Shape 17"/>
          <p:cNvSpPr>
            <a:spLocks noGrp="1"/>
          </p:cNvSpPr>
          <p:nvPr>
            <p:ph type="body" idx="1"/>
          </p:nvPr>
        </p:nvSpPr>
        <p:spPr>
          <a:xfrm>
            <a:off x="4833937" y="7072312"/>
            <a:ext cx="14716126" cy="1589485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SzTx/>
              <a:buNone/>
              <a:defRPr sz="5000"/>
            </a:lvl1pPr>
            <a:lvl2pPr marL="0" indent="0" algn="ctr">
              <a:spcBef>
                <a:spcPts val="0"/>
              </a:spcBef>
              <a:buSzTx/>
              <a:buNone/>
              <a:defRPr sz="5000"/>
            </a:lvl2pPr>
            <a:lvl3pPr marL="0" indent="0" algn="ctr">
              <a:spcBef>
                <a:spcPts val="0"/>
              </a:spcBef>
              <a:buSzTx/>
              <a:buNone/>
              <a:defRPr sz="5000"/>
            </a:lvl3pPr>
            <a:lvl4pPr marL="0" indent="0" algn="ctr">
              <a:spcBef>
                <a:spcPts val="0"/>
              </a:spcBef>
              <a:buSzTx/>
              <a:buNone/>
              <a:defRPr sz="5000"/>
            </a:lvl4pPr>
            <a:lvl5pPr marL="0" indent="0" algn="ctr">
              <a:spcBef>
                <a:spcPts val="0"/>
              </a:spcBef>
              <a:buSzTx/>
              <a:buNone/>
              <a:defRPr sz="5000"/>
            </a:lvl5pPr>
          </a:lstStyle>
          <a:p>
            <a:pPr lvl="0">
              <a:defRPr sz="1800"/>
            </a:pPr>
            <a:r>
              <a:rPr sz="5000"/>
              <a:t>Body Level One</a:t>
            </a:r>
          </a:p>
          <a:p>
            <a:pPr lvl="1">
              <a:defRPr sz="1800"/>
            </a:pPr>
            <a:r>
              <a:rPr sz="5000"/>
              <a:t>Body Level Two</a:t>
            </a:r>
          </a:p>
          <a:p>
            <a:pPr lvl="2">
              <a:defRPr sz="1800"/>
            </a:pPr>
            <a:r>
              <a:rPr sz="5000"/>
              <a:t>Body Level Three</a:t>
            </a:r>
          </a:p>
          <a:p>
            <a:pPr lvl="3">
              <a:defRPr sz="1800"/>
            </a:pPr>
            <a:r>
              <a:rPr sz="5000"/>
              <a:t>Body Level Four</a:t>
            </a:r>
          </a:p>
          <a:p>
            <a:pPr lvl="4">
              <a:defRPr sz="1800"/>
            </a:pPr>
            <a:r>
              <a:rPr sz="5000"/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>
            <a:spLocks noGrp="1"/>
          </p:cNvSpPr>
          <p:nvPr>
            <p:ph type="title"/>
          </p:nvPr>
        </p:nvSpPr>
        <p:spPr>
          <a:xfrm>
            <a:off x="4833937" y="357187"/>
            <a:ext cx="14716126" cy="3429001"/>
          </a:xfrm>
          <a:prstGeom prst="rect">
            <a:avLst/>
          </a:prstGeom>
        </p:spPr>
        <p:txBody>
          <a:bodyPr/>
          <a:lstStyle>
            <a:lvl1pPr>
              <a:defRPr sz="11800"/>
            </a:lvl1pPr>
          </a:lstStyle>
          <a:p>
            <a:pPr lvl="0">
              <a:defRPr sz="1800"/>
            </a:pPr>
            <a:r>
              <a:rPr sz="11800"/>
              <a:t>Title Text</a:t>
            </a:r>
          </a:p>
        </p:txBody>
      </p:sp>
      <p:sp>
        <p:nvSpPr>
          <p:cNvPr id="20" name="Shape 20"/>
          <p:cNvSpPr>
            <a:spLocks noGrp="1"/>
          </p:cNvSpPr>
          <p:nvPr>
            <p:ph type="body" idx="1"/>
          </p:nvPr>
        </p:nvSpPr>
        <p:spPr>
          <a:xfrm>
            <a:off x="4833937" y="3893343"/>
            <a:ext cx="14716126" cy="8036720"/>
          </a:xfrm>
          <a:prstGeom prst="rect">
            <a:avLst/>
          </a:prstGeom>
        </p:spPr>
        <p:txBody>
          <a:bodyPr lIns="71437" tIns="71437" rIns="71437" bIns="71437" anchor="ctr"/>
          <a:lstStyle>
            <a:lvl1pPr marL="1106714" indent="-789214">
              <a:defRPr sz="5800"/>
            </a:lvl1pPr>
            <a:lvl2pPr marL="1551214" indent="-789214">
              <a:buSzPct val="171000"/>
              <a:defRPr sz="5800"/>
            </a:lvl2pPr>
            <a:lvl3pPr marL="1995714" indent="-789214">
              <a:buSzPct val="171000"/>
              <a:defRPr sz="5800"/>
            </a:lvl3pPr>
            <a:lvl4pPr marL="2440214" indent="-789214">
              <a:buSzPct val="171000"/>
              <a:defRPr sz="5800"/>
            </a:lvl4pPr>
            <a:lvl5pPr marL="2884714" indent="-789214">
              <a:buSzPct val="171000"/>
              <a:defRPr sz="5800"/>
            </a:lvl5pPr>
          </a:lstStyle>
          <a:p>
            <a:pPr lvl="0">
              <a:defRPr sz="1800"/>
            </a:pPr>
            <a:r>
              <a:rPr sz="5800"/>
              <a:t>Body Level One</a:t>
            </a:r>
          </a:p>
          <a:p>
            <a:pPr lvl="1">
              <a:defRPr sz="1800"/>
            </a:pPr>
            <a:r>
              <a:rPr sz="5800"/>
              <a:t>Body Level Two</a:t>
            </a:r>
          </a:p>
          <a:p>
            <a:pPr lvl="2">
              <a:defRPr sz="1800"/>
            </a:pPr>
            <a:r>
              <a:rPr sz="5800"/>
              <a:t>Body Level Three</a:t>
            </a:r>
          </a:p>
          <a:p>
            <a:pPr lvl="3">
              <a:defRPr sz="1800"/>
            </a:pPr>
            <a:r>
              <a:rPr sz="5800"/>
              <a:t>Body Level Four</a:t>
            </a:r>
          </a:p>
          <a:p>
            <a:pPr lvl="4">
              <a:defRPr sz="1800"/>
            </a:pPr>
            <a:r>
              <a:rPr sz="5800"/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Bullets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title"/>
          </p:nvPr>
        </p:nvSpPr>
        <p:spPr>
          <a:xfrm>
            <a:off x="4833937" y="357187"/>
            <a:ext cx="14716126" cy="3429001"/>
          </a:xfrm>
          <a:prstGeom prst="rect">
            <a:avLst/>
          </a:prstGeom>
        </p:spPr>
        <p:txBody>
          <a:bodyPr/>
          <a:lstStyle>
            <a:lvl1pPr>
              <a:defRPr sz="11800"/>
            </a:lvl1pPr>
          </a:lstStyle>
          <a:p>
            <a:pPr lvl="0">
              <a:defRPr sz="1800"/>
            </a:pPr>
            <a:r>
              <a:rPr sz="11800"/>
              <a:t>Title Text</a:t>
            </a:r>
          </a:p>
        </p:txBody>
      </p:sp>
      <p:sp>
        <p:nvSpPr>
          <p:cNvPr id="23" name="Shape 23"/>
          <p:cNvSpPr>
            <a:spLocks noGrp="1"/>
          </p:cNvSpPr>
          <p:nvPr>
            <p:ph type="body" idx="1"/>
          </p:nvPr>
        </p:nvSpPr>
        <p:spPr>
          <a:xfrm>
            <a:off x="4833937" y="3893343"/>
            <a:ext cx="14716126" cy="8036720"/>
          </a:xfrm>
          <a:prstGeom prst="rect">
            <a:avLst/>
          </a:prstGeom>
        </p:spPr>
        <p:txBody>
          <a:bodyPr numCol="2" spcCol="735806"/>
          <a:lstStyle>
            <a:lvl1pPr marL="997603" indent="-680103">
              <a:spcBef>
                <a:spcPts val="3800"/>
              </a:spcBef>
              <a:defRPr sz="4400"/>
            </a:lvl1pPr>
            <a:lvl2pPr marL="1442103" indent="-680103">
              <a:spcBef>
                <a:spcPts val="3800"/>
              </a:spcBef>
              <a:buSzPct val="171000"/>
              <a:defRPr sz="4400"/>
            </a:lvl2pPr>
            <a:lvl3pPr marL="1886603" indent="-680103">
              <a:spcBef>
                <a:spcPts val="3800"/>
              </a:spcBef>
              <a:buSzPct val="171000"/>
              <a:defRPr sz="4400"/>
            </a:lvl3pPr>
            <a:lvl4pPr marL="2331103" indent="-680103">
              <a:spcBef>
                <a:spcPts val="3800"/>
              </a:spcBef>
              <a:buSzPct val="171000"/>
              <a:defRPr sz="4400"/>
            </a:lvl4pPr>
            <a:lvl5pPr marL="2775603" indent="-680103">
              <a:spcBef>
                <a:spcPts val="3800"/>
              </a:spcBef>
              <a:buSzPct val="171000"/>
              <a:defRPr sz="4400"/>
            </a:lvl5pPr>
          </a:lstStyle>
          <a:p>
            <a:pPr lvl="0">
              <a:defRPr sz="1800"/>
            </a:pPr>
            <a:r>
              <a:rPr sz="4400"/>
              <a:t>Body Level One</a:t>
            </a:r>
          </a:p>
          <a:p>
            <a:pPr lvl="1">
              <a:defRPr sz="1800"/>
            </a:pPr>
            <a:r>
              <a:rPr sz="4400"/>
              <a:t>Body Level Two</a:t>
            </a:r>
          </a:p>
          <a:p>
            <a:pPr lvl="2">
              <a:defRPr sz="1800"/>
            </a:pPr>
            <a:r>
              <a:rPr sz="4400"/>
              <a:t>Body Level Three</a:t>
            </a:r>
          </a:p>
          <a:p>
            <a:pPr lvl="3">
              <a:defRPr sz="1800"/>
            </a:pPr>
            <a:r>
              <a:rPr sz="4400"/>
              <a:t>Body Level Four</a:t>
            </a:r>
          </a:p>
          <a:p>
            <a:pPr lvl="4">
              <a:defRPr sz="1800"/>
            </a:pPr>
            <a:r>
              <a:rPr sz="4400"/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>
            <a:spLocks noGrp="1"/>
          </p:cNvSpPr>
          <p:nvPr>
            <p:ph type="body" idx="1"/>
          </p:nvPr>
        </p:nvSpPr>
        <p:spPr>
          <a:xfrm>
            <a:off x="4833937" y="1785937"/>
            <a:ext cx="14716126" cy="10144126"/>
          </a:xfrm>
          <a:prstGeom prst="rect">
            <a:avLst/>
          </a:prstGeom>
        </p:spPr>
        <p:txBody>
          <a:bodyPr lIns="71437" tIns="71437" rIns="71437" bIns="71437" anchor="ctr"/>
          <a:lstStyle>
            <a:lvl1pPr marL="1106714" indent="-789214">
              <a:spcBef>
                <a:spcPts val="4800"/>
              </a:spcBef>
              <a:defRPr sz="5800"/>
            </a:lvl1pPr>
            <a:lvl2pPr marL="1551214" indent="-789214">
              <a:spcBef>
                <a:spcPts val="4800"/>
              </a:spcBef>
              <a:buSzPct val="171000"/>
              <a:defRPr sz="5800"/>
            </a:lvl2pPr>
            <a:lvl3pPr marL="1995714" indent="-789214">
              <a:spcBef>
                <a:spcPts val="4800"/>
              </a:spcBef>
              <a:buSzPct val="171000"/>
              <a:defRPr sz="5800"/>
            </a:lvl3pPr>
            <a:lvl4pPr marL="2440214" indent="-789214">
              <a:spcBef>
                <a:spcPts val="4800"/>
              </a:spcBef>
              <a:buSzPct val="171000"/>
              <a:defRPr sz="5800"/>
            </a:lvl4pPr>
            <a:lvl5pPr marL="2884714" indent="-789214">
              <a:spcBef>
                <a:spcPts val="4800"/>
              </a:spcBef>
              <a:buSzPct val="171000"/>
              <a:defRPr sz="5800"/>
            </a:lvl5pPr>
          </a:lstStyle>
          <a:p>
            <a:pPr lvl="0">
              <a:defRPr sz="1800"/>
            </a:pPr>
            <a:r>
              <a:rPr sz="5800"/>
              <a:t>Body Level One</a:t>
            </a:r>
          </a:p>
          <a:p>
            <a:pPr lvl="1">
              <a:defRPr sz="1800"/>
            </a:pPr>
            <a:r>
              <a:rPr sz="5800"/>
              <a:t>Body Level Two</a:t>
            </a:r>
          </a:p>
          <a:p>
            <a:pPr lvl="2">
              <a:defRPr sz="1800"/>
            </a:pPr>
            <a:r>
              <a:rPr sz="5800"/>
              <a:t>Body Level Three</a:t>
            </a:r>
          </a:p>
          <a:p>
            <a:pPr lvl="3">
              <a:defRPr sz="1800"/>
            </a:pPr>
            <a:r>
              <a:rPr sz="5800"/>
              <a:t>Body Level Four</a:t>
            </a:r>
          </a:p>
          <a:p>
            <a:pPr lvl="4">
              <a:defRPr sz="1800"/>
            </a:pPr>
            <a:r>
              <a:rPr sz="5800"/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>
            <a:spLocks noGrp="1"/>
          </p:cNvSpPr>
          <p:nvPr>
            <p:ph type="title"/>
          </p:nvPr>
        </p:nvSpPr>
        <p:spPr>
          <a:xfrm>
            <a:off x="4833937" y="357187"/>
            <a:ext cx="14716126" cy="3429001"/>
          </a:xfrm>
          <a:prstGeom prst="rect">
            <a:avLst/>
          </a:prstGeom>
        </p:spPr>
        <p:txBody>
          <a:bodyPr/>
          <a:lstStyle>
            <a:lvl1pPr>
              <a:defRPr sz="11800"/>
            </a:lvl1pPr>
          </a:lstStyle>
          <a:p>
            <a:pPr lvl="0">
              <a:defRPr sz="1800"/>
            </a:pPr>
            <a:r>
              <a:rPr sz="11800"/>
              <a:t>Title Text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hyperlink" Target="http://www.makecourse.com" TargetMode="Externa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3031719" y="625078"/>
            <a:ext cx="18305860" cy="982266"/>
          </a:xfrm>
          <a:prstGeom prst="rect">
            <a:avLst/>
          </a:prstGeom>
          <a:solidFill>
            <a:srgbClr val="FF923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5800"/>
              <a:t>MAKE: Hands-on Intro to Engineering Design</a:t>
            </a:r>
          </a:p>
        </p:txBody>
      </p:sp>
      <p:sp>
        <p:nvSpPr>
          <p:cNvPr id="3" name="Shape 3"/>
          <p:cNvSpPr/>
          <p:nvPr/>
        </p:nvSpPr>
        <p:spPr>
          <a:xfrm>
            <a:off x="6892029" y="-1390"/>
            <a:ext cx="1058523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 lvl="0">
              <a:defRPr sz="1800"/>
            </a:pPr>
            <a:r>
              <a:rPr sz="2400"/>
              <a:t>Please, visit </a:t>
            </a:r>
            <a:r>
              <a:rPr sz="2400" u="sng">
                <a:hlinkClick r:id="rId19"/>
              </a:rPr>
              <a:t>www.makecourse.com</a:t>
            </a:r>
            <a:r>
              <a:rPr sz="2400"/>
              <a:t> for more tutorials and additional information</a:t>
            </a:r>
          </a:p>
        </p:txBody>
      </p:sp>
      <p:sp>
        <p:nvSpPr>
          <p:cNvPr id="4" name="Shape 4"/>
          <p:cNvSpPr>
            <a:spLocks noGrp="1"/>
          </p:cNvSpPr>
          <p:nvPr>
            <p:ph type="title"/>
          </p:nvPr>
        </p:nvSpPr>
        <p:spPr>
          <a:xfrm>
            <a:off x="4833937" y="1518046"/>
            <a:ext cx="14716126" cy="11072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/>
          <a:p>
            <a:pPr lvl="0">
              <a:defRPr sz="1800"/>
            </a:pPr>
            <a:r>
              <a:rPr sz="6600"/>
              <a:t>Title Text</a:t>
            </a:r>
          </a:p>
        </p:txBody>
      </p:sp>
      <p:sp>
        <p:nvSpPr>
          <p:cNvPr id="5" name="Shape 5"/>
          <p:cNvSpPr>
            <a:spLocks noGrp="1"/>
          </p:cNvSpPr>
          <p:nvPr>
            <p:ph type="body" idx="1"/>
          </p:nvPr>
        </p:nvSpPr>
        <p:spPr>
          <a:xfrm>
            <a:off x="4833937" y="3732609"/>
            <a:ext cx="14716126" cy="80367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2pPr marL="1524000" indent="-762000">
              <a:spcBef>
                <a:spcPts val="1500"/>
              </a:spcBef>
              <a:buChar char="-"/>
              <a:defRPr sz="3200"/>
            </a:lvl2pPr>
            <a:lvl3pPr marL="1968500" indent="-762000">
              <a:spcBef>
                <a:spcPts val="1500"/>
              </a:spcBef>
              <a:buChar char="-"/>
              <a:defRPr sz="3200"/>
            </a:lvl3pPr>
            <a:lvl4pPr marL="2413000" indent="-762000">
              <a:spcBef>
                <a:spcPts val="1500"/>
              </a:spcBef>
              <a:buChar char="-"/>
              <a:defRPr sz="3200"/>
            </a:lvl4pPr>
            <a:lvl5pPr marL="2857500" indent="-762000">
              <a:spcBef>
                <a:spcPts val="1500"/>
              </a:spcBef>
              <a:buChar char="-"/>
              <a:defRPr sz="3200"/>
            </a:lvl5pPr>
          </a:lstStyle>
          <a:p>
            <a:pPr lvl="0">
              <a:defRPr sz="1800"/>
            </a:pPr>
            <a:r>
              <a:rPr sz="4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ransition xmlns:p14="http://schemas.microsoft.com/office/powerpoint/2010/main" spd="med"/>
  <p:txStyles>
    <p:titleStyle>
      <a:lvl1pPr algn="ctr" defTabSz="584200">
        <a:defRPr sz="6600">
          <a:latin typeface="+mn-lt"/>
          <a:ea typeface="+mn-ea"/>
          <a:cs typeface="+mn-cs"/>
          <a:sym typeface="Gill Sans"/>
        </a:defRPr>
      </a:lvl1pPr>
      <a:lvl2pPr indent="228600" algn="ctr" defTabSz="584200">
        <a:defRPr sz="6600">
          <a:latin typeface="+mn-lt"/>
          <a:ea typeface="+mn-ea"/>
          <a:cs typeface="+mn-cs"/>
          <a:sym typeface="Gill Sans"/>
        </a:defRPr>
      </a:lvl2pPr>
      <a:lvl3pPr indent="457200" algn="ctr" defTabSz="584200">
        <a:defRPr sz="6600">
          <a:latin typeface="+mn-lt"/>
          <a:ea typeface="+mn-ea"/>
          <a:cs typeface="+mn-cs"/>
          <a:sym typeface="Gill Sans"/>
        </a:defRPr>
      </a:lvl3pPr>
      <a:lvl4pPr indent="685800" algn="ctr" defTabSz="584200">
        <a:defRPr sz="6600">
          <a:latin typeface="+mn-lt"/>
          <a:ea typeface="+mn-ea"/>
          <a:cs typeface="+mn-cs"/>
          <a:sym typeface="Gill Sans"/>
        </a:defRPr>
      </a:lvl4pPr>
      <a:lvl5pPr indent="914400" algn="ctr" defTabSz="584200">
        <a:defRPr sz="6600">
          <a:latin typeface="+mn-lt"/>
          <a:ea typeface="+mn-ea"/>
          <a:cs typeface="+mn-cs"/>
          <a:sym typeface="Gill Sans"/>
        </a:defRPr>
      </a:lvl5pPr>
      <a:lvl6pPr indent="1143000" algn="ctr" defTabSz="584200">
        <a:defRPr sz="6600">
          <a:latin typeface="+mn-lt"/>
          <a:ea typeface="+mn-ea"/>
          <a:cs typeface="+mn-cs"/>
          <a:sym typeface="Gill Sans"/>
        </a:defRPr>
      </a:lvl6pPr>
      <a:lvl7pPr indent="1371600" algn="ctr" defTabSz="584200">
        <a:defRPr sz="6600">
          <a:latin typeface="+mn-lt"/>
          <a:ea typeface="+mn-ea"/>
          <a:cs typeface="+mn-cs"/>
          <a:sym typeface="Gill Sans"/>
        </a:defRPr>
      </a:lvl7pPr>
      <a:lvl8pPr indent="1600200" algn="ctr" defTabSz="584200">
        <a:defRPr sz="6600">
          <a:latin typeface="+mn-lt"/>
          <a:ea typeface="+mn-ea"/>
          <a:cs typeface="+mn-cs"/>
          <a:sym typeface="Gill Sans"/>
        </a:defRPr>
      </a:lvl8pPr>
      <a:lvl9pPr indent="1828800" algn="ctr" defTabSz="584200">
        <a:defRPr sz="6600">
          <a:latin typeface="+mn-lt"/>
          <a:ea typeface="+mn-ea"/>
          <a:cs typeface="+mn-cs"/>
          <a:sym typeface="Gill Sans"/>
        </a:defRPr>
      </a:lvl9pPr>
    </p:titleStyle>
    <p:bodyStyle>
      <a:lvl1pPr marL="1117600" indent="-800100" defTabSz="584200">
        <a:spcBef>
          <a:spcPts val="2400"/>
        </a:spcBef>
        <a:buSzPct val="171000"/>
        <a:buChar char="•"/>
        <a:defRPr sz="4200">
          <a:latin typeface="+mn-lt"/>
          <a:ea typeface="+mn-ea"/>
          <a:cs typeface="+mn-cs"/>
          <a:sym typeface="Gill Sans"/>
        </a:defRPr>
      </a:lvl1pPr>
      <a:lvl2pPr marL="1762125" indent="-1000125" defTabSz="584200">
        <a:spcBef>
          <a:spcPts val="2400"/>
        </a:spcBef>
        <a:buSzPct val="148000"/>
        <a:buChar char="•"/>
        <a:defRPr sz="4200">
          <a:latin typeface="+mn-lt"/>
          <a:ea typeface="+mn-ea"/>
          <a:cs typeface="+mn-cs"/>
          <a:sym typeface="Gill Sans"/>
        </a:defRPr>
      </a:lvl2pPr>
      <a:lvl3pPr marL="2206625" indent="-1000125" defTabSz="584200">
        <a:spcBef>
          <a:spcPts val="2400"/>
        </a:spcBef>
        <a:buSzPct val="148000"/>
        <a:buChar char="•"/>
        <a:defRPr sz="4200">
          <a:latin typeface="+mn-lt"/>
          <a:ea typeface="+mn-ea"/>
          <a:cs typeface="+mn-cs"/>
          <a:sym typeface="Gill Sans"/>
        </a:defRPr>
      </a:lvl3pPr>
      <a:lvl4pPr marL="2651125" indent="-1000125" defTabSz="584200">
        <a:spcBef>
          <a:spcPts val="2400"/>
        </a:spcBef>
        <a:buSzPct val="148000"/>
        <a:buChar char="•"/>
        <a:defRPr sz="4200">
          <a:latin typeface="+mn-lt"/>
          <a:ea typeface="+mn-ea"/>
          <a:cs typeface="+mn-cs"/>
          <a:sym typeface="Gill Sans"/>
        </a:defRPr>
      </a:lvl4pPr>
      <a:lvl5pPr marL="3095625" indent="-1000125" defTabSz="584200">
        <a:spcBef>
          <a:spcPts val="2400"/>
        </a:spcBef>
        <a:buSzPct val="148000"/>
        <a:buChar char="•"/>
        <a:defRPr sz="4200">
          <a:latin typeface="+mn-lt"/>
          <a:ea typeface="+mn-ea"/>
          <a:cs typeface="+mn-cs"/>
          <a:sym typeface="Gill Sans"/>
        </a:defRPr>
      </a:lvl5pPr>
      <a:lvl6pPr marL="3451225" indent="-1000125" defTabSz="584200">
        <a:spcBef>
          <a:spcPts val="2400"/>
        </a:spcBef>
        <a:buSzPct val="148000"/>
        <a:buChar char="•"/>
        <a:defRPr sz="4200">
          <a:latin typeface="+mn-lt"/>
          <a:ea typeface="+mn-ea"/>
          <a:cs typeface="+mn-cs"/>
          <a:sym typeface="Gill Sans"/>
        </a:defRPr>
      </a:lvl6pPr>
      <a:lvl7pPr marL="3806825" indent="-1000125" defTabSz="584200">
        <a:spcBef>
          <a:spcPts val="2400"/>
        </a:spcBef>
        <a:buSzPct val="148000"/>
        <a:buChar char="•"/>
        <a:defRPr sz="4200">
          <a:latin typeface="+mn-lt"/>
          <a:ea typeface="+mn-ea"/>
          <a:cs typeface="+mn-cs"/>
          <a:sym typeface="Gill Sans"/>
        </a:defRPr>
      </a:lvl7pPr>
      <a:lvl8pPr marL="4162425" indent="-1000125" defTabSz="584200">
        <a:spcBef>
          <a:spcPts val="2400"/>
        </a:spcBef>
        <a:buSzPct val="148000"/>
        <a:buChar char="•"/>
        <a:defRPr sz="4200">
          <a:latin typeface="+mn-lt"/>
          <a:ea typeface="+mn-ea"/>
          <a:cs typeface="+mn-cs"/>
          <a:sym typeface="Gill Sans"/>
        </a:defRPr>
      </a:lvl8pPr>
      <a:lvl9pPr marL="4518025" indent="-1000125" defTabSz="584200">
        <a:spcBef>
          <a:spcPts val="2400"/>
        </a:spcBef>
        <a:buSzPct val="148000"/>
        <a:buChar char="•"/>
        <a:defRPr sz="4200">
          <a:latin typeface="+mn-lt"/>
          <a:ea typeface="+mn-ea"/>
          <a:cs typeface="+mn-cs"/>
          <a:sym typeface="Gill Sans"/>
        </a:defRPr>
      </a:lvl9pPr>
    </p:bodyStyle>
    <p:otherStyle>
      <a:lvl1pPr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indent="2286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Gill Sans"/>
        </a:defRPr>
      </a:lvl2pPr>
      <a:lvl3pPr indent="4572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Gill Sans"/>
        </a:defRPr>
      </a:lvl3pPr>
      <a:lvl4pPr indent="6858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Gill Sans"/>
        </a:defRPr>
      </a:lvl4pPr>
      <a:lvl5pPr indent="9144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Gill Sans"/>
        </a:defRPr>
      </a:lvl5pPr>
      <a:lvl6pPr indent="11430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Gill Sans"/>
        </a:defRPr>
      </a:lvl6pPr>
      <a:lvl7pPr indent="13716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Gill Sans"/>
        </a:defRPr>
      </a:lvl7pPr>
      <a:lvl8pPr indent="16002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Gill Sans"/>
        </a:defRPr>
      </a:lvl8pPr>
      <a:lvl9pPr indent="18288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/>
        </p:nvSpPr>
        <p:spPr>
          <a:xfrm>
            <a:off x="89917" y="7307800"/>
            <a:ext cx="24204167" cy="10259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6000" u="sng" dirty="0">
                <a:latin typeface="Arial"/>
                <a:ea typeface="Arial"/>
                <a:cs typeface="Arial"/>
                <a:sym typeface="Arial"/>
              </a:rPr>
              <a:t>Deliverable </a:t>
            </a:r>
            <a:r>
              <a:rPr lang="en-US" sz="6000" u="sng" dirty="0">
                <a:latin typeface="Arial"/>
                <a:ea typeface="Arial"/>
                <a:cs typeface="Arial"/>
                <a:sym typeface="Arial"/>
              </a:rPr>
              <a:t>4</a:t>
            </a:r>
            <a:r>
              <a:rPr sz="6000" u="sng" dirty="0" smtClean="0">
                <a:latin typeface="Arial"/>
                <a:ea typeface="Arial"/>
                <a:cs typeface="Arial"/>
                <a:sym typeface="Arial"/>
              </a:rPr>
              <a:t>:</a:t>
            </a:r>
            <a:r>
              <a:rPr sz="6000" dirty="0" smtClean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6000" dirty="0" smtClean="0">
                <a:latin typeface="Arial"/>
                <a:ea typeface="Arial"/>
                <a:cs typeface="Arial"/>
                <a:sym typeface="Arial"/>
              </a:rPr>
              <a:t>Demonstration of an Initial Version of the Control System</a:t>
            </a:r>
            <a:endParaRPr sz="60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Shape 54"/>
          <p:cNvSpPr/>
          <p:nvPr/>
        </p:nvSpPr>
        <p:spPr>
          <a:xfrm>
            <a:off x="388472" y="8761342"/>
            <a:ext cx="13034244" cy="45345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4800" dirty="0"/>
              <a:t>Author: </a:t>
            </a:r>
            <a:r>
              <a:rPr sz="4800" dirty="0" smtClean="0"/>
              <a:t>enter </a:t>
            </a:r>
            <a:r>
              <a:rPr lang="en-US" sz="4800" dirty="0" smtClean="0"/>
              <a:t>the names of all team members</a:t>
            </a:r>
            <a:endParaRPr sz="4800" dirty="0"/>
          </a:p>
          <a:p>
            <a:pPr lvl="0" algn="l">
              <a:defRPr sz="1800"/>
            </a:pPr>
            <a:r>
              <a:rPr sz="4800" dirty="0"/>
              <a:t>Date: </a:t>
            </a:r>
            <a:r>
              <a:rPr sz="4800"/>
              <a:t>Fall </a:t>
            </a:r>
            <a:r>
              <a:rPr sz="4800" smtClean="0"/>
              <a:t>201</a:t>
            </a:r>
            <a:r>
              <a:rPr lang="en-US" sz="4800" smtClean="0"/>
              <a:t>6</a:t>
            </a:r>
            <a:endParaRPr sz="4800" dirty="0"/>
          </a:p>
          <a:p>
            <a:pPr lvl="0" algn="l">
              <a:defRPr sz="1800"/>
            </a:pPr>
            <a:r>
              <a:rPr sz="4800" u="sng" dirty="0"/>
              <a:t>This video will present:</a:t>
            </a:r>
          </a:p>
          <a:p>
            <a:pPr lvl="0" algn="l">
              <a:defRPr sz="1800"/>
            </a:pPr>
            <a:r>
              <a:rPr lang="en-US" sz="4800" dirty="0" smtClean="0"/>
              <a:t>A demo of an initial version of the </a:t>
            </a:r>
            <a:r>
              <a:rPr lang="en-US" sz="4800" dirty="0" err="1" smtClean="0"/>
              <a:t>breadboarded</a:t>
            </a:r>
            <a:r>
              <a:rPr lang="en-US" sz="4800" dirty="0" smtClean="0"/>
              <a:t> control </a:t>
            </a:r>
            <a:r>
              <a:rPr lang="en-US" sz="4800" dirty="0"/>
              <a:t>s</a:t>
            </a:r>
            <a:r>
              <a:rPr lang="en-US" sz="4800" dirty="0" smtClean="0"/>
              <a:t>ystem</a:t>
            </a:r>
          </a:p>
          <a:p>
            <a:pPr lvl="0" algn="l">
              <a:defRPr sz="1800"/>
            </a:pPr>
            <a:r>
              <a:rPr lang="en-US" sz="4800" dirty="0" smtClean="0"/>
              <a:t>A discussion of the system and the </a:t>
            </a:r>
            <a:r>
              <a:rPr lang="en-US" sz="4800" dirty="0" err="1" smtClean="0"/>
              <a:t>Arduino</a:t>
            </a:r>
            <a:r>
              <a:rPr lang="en-US" sz="4800" dirty="0" smtClean="0"/>
              <a:t> sketch</a:t>
            </a:r>
            <a:endParaRPr sz="4800" dirty="0"/>
          </a:p>
        </p:txBody>
      </p:sp>
      <p:sp>
        <p:nvSpPr>
          <p:cNvPr id="55" name="Shape 55"/>
          <p:cNvSpPr/>
          <p:nvPr/>
        </p:nvSpPr>
        <p:spPr>
          <a:xfrm>
            <a:off x="16509534" y="9957038"/>
            <a:ext cx="4267201" cy="20415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4200">
                <a:solidFill>
                  <a:srgbClr val="FF304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200" dirty="0" smtClean="0">
                <a:solidFill>
                  <a:srgbClr val="FF3040"/>
                </a:solidFill>
              </a:rPr>
              <a:t>Put here </a:t>
            </a:r>
            <a:r>
              <a:rPr sz="4200" dirty="0" smtClean="0">
                <a:solidFill>
                  <a:srgbClr val="FF3040"/>
                </a:solidFill>
              </a:rPr>
              <a:t>a </a:t>
            </a:r>
            <a:r>
              <a:rPr sz="4200" dirty="0">
                <a:solidFill>
                  <a:srgbClr val="FF3040"/>
                </a:solidFill>
              </a:rPr>
              <a:t>nice </a:t>
            </a:r>
            <a:r>
              <a:rPr lang="en-US" sz="4200" dirty="0" smtClean="0">
                <a:solidFill>
                  <a:srgbClr val="FF3040"/>
                </a:solidFill>
              </a:rPr>
              <a:t>photo</a:t>
            </a:r>
            <a:r>
              <a:rPr sz="4200" dirty="0" smtClean="0">
                <a:solidFill>
                  <a:srgbClr val="FF3040"/>
                </a:solidFill>
              </a:rPr>
              <a:t> </a:t>
            </a:r>
            <a:r>
              <a:rPr sz="4200" dirty="0">
                <a:solidFill>
                  <a:srgbClr val="FF3040"/>
                </a:solidFill>
              </a:rPr>
              <a:t>of your </a:t>
            </a:r>
            <a:r>
              <a:rPr lang="en-US" sz="4200" dirty="0" smtClean="0">
                <a:solidFill>
                  <a:srgbClr val="FF3040"/>
                </a:solidFill>
              </a:rPr>
              <a:t>breadboard set-up</a:t>
            </a:r>
            <a:endParaRPr sz="4200" dirty="0">
              <a:solidFill>
                <a:srgbClr val="FF304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635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508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6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635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508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6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61</Words>
  <Application>Microsoft Macintosh PowerPoint</Application>
  <PresentationFormat>Custom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White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Rudy Schlaf</cp:lastModifiedBy>
  <cp:revision>6</cp:revision>
  <dcterms:modified xsi:type="dcterms:W3CDTF">2016-08-23T19:48:30Z</dcterms:modified>
</cp:coreProperties>
</file>