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lvl1pPr algn="ctr" defTabSz="584200">
      <a:defRPr sz="5800">
        <a:latin typeface="+mn-lt"/>
        <a:ea typeface="+mn-ea"/>
        <a:cs typeface="+mn-cs"/>
        <a:sym typeface="Gill Sans"/>
      </a:defRPr>
    </a:lvl1pPr>
    <a:lvl2pPr indent="342900" algn="ctr" defTabSz="584200">
      <a:defRPr sz="5800">
        <a:latin typeface="+mn-lt"/>
        <a:ea typeface="+mn-ea"/>
        <a:cs typeface="+mn-cs"/>
        <a:sym typeface="Gill Sans"/>
      </a:defRPr>
    </a:lvl2pPr>
    <a:lvl3pPr indent="685800" algn="ctr" defTabSz="584200">
      <a:defRPr sz="5800">
        <a:latin typeface="+mn-lt"/>
        <a:ea typeface="+mn-ea"/>
        <a:cs typeface="+mn-cs"/>
        <a:sym typeface="Gill Sans"/>
      </a:defRPr>
    </a:lvl3pPr>
    <a:lvl4pPr indent="1028700" algn="ctr" defTabSz="584200">
      <a:defRPr sz="5800">
        <a:latin typeface="+mn-lt"/>
        <a:ea typeface="+mn-ea"/>
        <a:cs typeface="+mn-cs"/>
        <a:sym typeface="Gill Sans"/>
      </a:defRPr>
    </a:lvl4pPr>
    <a:lvl5pPr indent="1371600" algn="ctr" defTabSz="584200">
      <a:defRPr sz="5800">
        <a:latin typeface="+mn-lt"/>
        <a:ea typeface="+mn-ea"/>
        <a:cs typeface="+mn-cs"/>
        <a:sym typeface="Gill Sans"/>
      </a:defRPr>
    </a:lvl5pPr>
    <a:lvl6pPr indent="1714500" algn="ctr" defTabSz="584200">
      <a:defRPr sz="5800">
        <a:latin typeface="+mn-lt"/>
        <a:ea typeface="+mn-ea"/>
        <a:cs typeface="+mn-cs"/>
        <a:sym typeface="Gill Sans"/>
      </a:defRPr>
    </a:lvl6pPr>
    <a:lvl7pPr indent="2057400" algn="ctr" defTabSz="584200">
      <a:defRPr sz="5800">
        <a:latin typeface="+mn-lt"/>
        <a:ea typeface="+mn-ea"/>
        <a:cs typeface="+mn-cs"/>
        <a:sym typeface="Gill Sans"/>
      </a:defRPr>
    </a:lvl7pPr>
    <a:lvl8pPr indent="2400300" algn="ctr" defTabSz="584200">
      <a:defRPr sz="5800">
        <a:latin typeface="+mn-lt"/>
        <a:ea typeface="+mn-ea"/>
        <a:cs typeface="+mn-cs"/>
        <a:sym typeface="Gill Sans"/>
      </a:defRPr>
    </a:lvl8pPr>
    <a:lvl9pPr indent="2743200" algn="ctr" defTabSz="584200">
      <a:defRPr sz="58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99" autoAdjust="0"/>
  </p:normalViewPr>
  <p:slideViewPr>
    <p:cSldViewPr snapToGrid="0" snapToObjects="1">
      <p:cViewPr>
        <p:scale>
          <a:sx n="55" d="100"/>
          <a:sy n="55" d="100"/>
        </p:scale>
        <p:origin x="-408" y="-15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349254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3000">
        <a:latin typeface="Lucida Grande"/>
        <a:ea typeface="Lucida Grande"/>
        <a:cs typeface="Lucida Grande"/>
        <a:sym typeface="Lucida Grande"/>
      </a:defRPr>
    </a:lvl1pPr>
    <a:lvl2pPr indent="228600" defTabSz="584200">
      <a:defRPr sz="3000">
        <a:latin typeface="Lucida Grande"/>
        <a:ea typeface="Lucida Grande"/>
        <a:cs typeface="Lucida Grande"/>
        <a:sym typeface="Lucida Grande"/>
      </a:defRPr>
    </a:lvl2pPr>
    <a:lvl3pPr indent="457200" defTabSz="584200">
      <a:defRPr sz="3000">
        <a:latin typeface="Lucida Grande"/>
        <a:ea typeface="Lucida Grande"/>
        <a:cs typeface="Lucida Grande"/>
        <a:sym typeface="Lucida Grande"/>
      </a:defRPr>
    </a:lvl3pPr>
    <a:lvl4pPr indent="685800" defTabSz="584200">
      <a:defRPr sz="3000">
        <a:latin typeface="Lucida Grande"/>
        <a:ea typeface="Lucida Grande"/>
        <a:cs typeface="Lucida Grande"/>
        <a:sym typeface="Lucida Grande"/>
      </a:defRPr>
    </a:lvl4pPr>
    <a:lvl5pPr indent="914400" defTabSz="584200">
      <a:defRPr sz="3000">
        <a:latin typeface="Lucida Grande"/>
        <a:ea typeface="Lucida Grande"/>
        <a:cs typeface="Lucida Grande"/>
        <a:sym typeface="Lucida Grande"/>
      </a:defRPr>
    </a:lvl5pPr>
    <a:lvl6pPr indent="1143000" defTabSz="584200">
      <a:defRPr sz="3000">
        <a:latin typeface="Lucida Grande"/>
        <a:ea typeface="Lucida Grande"/>
        <a:cs typeface="Lucida Grande"/>
        <a:sym typeface="Lucida Grande"/>
      </a:defRPr>
    </a:lvl6pPr>
    <a:lvl7pPr indent="1371600" defTabSz="584200">
      <a:defRPr sz="3000">
        <a:latin typeface="Lucida Grande"/>
        <a:ea typeface="Lucida Grande"/>
        <a:cs typeface="Lucida Grande"/>
        <a:sym typeface="Lucida Grande"/>
      </a:defRPr>
    </a:lvl7pPr>
    <a:lvl8pPr indent="1600200" defTabSz="584200">
      <a:defRPr sz="3000">
        <a:latin typeface="Lucida Grande"/>
        <a:ea typeface="Lucida Grande"/>
        <a:cs typeface="Lucida Grande"/>
        <a:sym typeface="Lucida Grande"/>
      </a:defRPr>
    </a:lvl8pPr>
    <a:lvl9pPr indent="1828800" defTabSz="5842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Relationship Id="rId3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www.makecourse-art.com</a:t>
            </a:r>
            <a:r>
              <a:rPr sz="2400"/>
              <a:t> for more tutorials and additional information</a:t>
            </a:r>
          </a:p>
        </p:txBody>
      </p:sp>
      <p:pic>
        <p:nvPicPr>
          <p:cNvPr id="4" name="Picture 3" descr="Slides Bann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311"/>
            <a:ext cx="24384000" cy="175564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833937" y="4179093"/>
            <a:ext cx="14716126" cy="5357814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3977937" y="3893343"/>
            <a:ext cx="5572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14" name="Shape 14"/>
          <p:cNvSpPr/>
          <p:nvPr/>
        </p:nvSpPr>
        <p:spPr>
          <a:xfrm>
            <a:off x="6887765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defRPr sz="5800"/>
            </a:lvl1pPr>
            <a:lvl2pPr marL="1551214" indent="-789214">
              <a:buSzPct val="171000"/>
              <a:defRPr sz="5800"/>
            </a:lvl2pPr>
            <a:lvl3pPr marL="1995714" indent="-789214">
              <a:buSzPct val="171000"/>
              <a:defRPr sz="5800"/>
            </a:lvl3pPr>
            <a:lvl4pPr marL="2440214" indent="-789214">
              <a:buSzPct val="171000"/>
              <a:defRPr sz="5800"/>
            </a:lvl4pPr>
            <a:lvl5pPr marL="2884714" indent="-789214"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numCol="2" spcCol="735806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833937" y="1785937"/>
            <a:ext cx="14716126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spcBef>
                <a:spcPts val="4800"/>
              </a:spcBef>
              <a:defRPr sz="5800"/>
            </a:lvl1pPr>
            <a:lvl2pPr marL="1551214" indent="-789214">
              <a:spcBef>
                <a:spcPts val="4800"/>
              </a:spcBef>
              <a:buSzPct val="171000"/>
              <a:defRPr sz="5800"/>
            </a:lvl2pPr>
            <a:lvl3pPr marL="1995714" indent="-789214">
              <a:spcBef>
                <a:spcPts val="4800"/>
              </a:spcBef>
              <a:buSzPct val="171000"/>
              <a:defRPr sz="5800"/>
            </a:lvl3pPr>
            <a:lvl4pPr marL="2440214" indent="-789214">
              <a:spcBef>
                <a:spcPts val="4800"/>
              </a:spcBef>
              <a:buSzPct val="171000"/>
              <a:defRPr sz="5800"/>
            </a:lvl4pPr>
            <a:lvl5pPr marL="2884714" indent="-789214">
              <a:spcBef>
                <a:spcPts val="4800"/>
              </a:spcBef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hyperlink" Target="http://www.makecours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3" name="Shape 3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19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33937" y="1518046"/>
            <a:ext cx="14716126" cy="1107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833937" y="3732609"/>
            <a:ext cx="14716126" cy="803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xmlns:p14="http://schemas.microsoft.com/office/powerpoint/2010/main" spd="med"/>
  <p:txStyles>
    <p:titleStyle>
      <a:lvl1pPr algn="ctr" defTabSz="584200">
        <a:defRPr sz="66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66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66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66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66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66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66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66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6600">
          <a:latin typeface="+mn-lt"/>
          <a:ea typeface="+mn-ea"/>
          <a:cs typeface="+mn-cs"/>
          <a:sym typeface="Gill Sans"/>
        </a:defRPr>
      </a:lvl9pPr>
    </p:titleStyle>
    <p:bodyStyle>
      <a:lvl1pPr marL="1117600" indent="-8001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762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2206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651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3095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4512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8068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41624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5180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550" y="713444"/>
            <a:ext cx="15868726" cy="137537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Block Diagram of Skittles Gun</a:t>
            </a:r>
            <a:endParaRPr kumimoji="0" lang="en-US" sz="8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30682" y="2597772"/>
            <a:ext cx="15107231" cy="10856878"/>
            <a:chOff x="8407400" y="4940300"/>
            <a:chExt cx="8305800" cy="5969000"/>
          </a:xfrm>
        </p:grpSpPr>
        <p:sp>
          <p:nvSpPr>
            <p:cNvPr id="22" name="AutoShape 2"/>
            <p:cNvSpPr>
              <a:spLocks/>
            </p:cNvSpPr>
            <p:nvPr/>
          </p:nvSpPr>
          <p:spPr bwMode="auto">
            <a:xfrm>
              <a:off x="8407400" y="7010400"/>
              <a:ext cx="2387600" cy="863600"/>
            </a:xfrm>
            <a:prstGeom prst="roundRect">
              <a:avLst>
                <a:gd name="adj" fmla="val 22056"/>
              </a:avLst>
            </a:prstGeom>
            <a:solidFill>
              <a:srgbClr val="1AFF06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4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Servo 1</a:t>
              </a:r>
            </a:p>
          </p:txBody>
        </p:sp>
        <p:sp>
          <p:nvSpPr>
            <p:cNvPr id="23" name="AutoShape 3"/>
            <p:cNvSpPr>
              <a:spLocks/>
            </p:cNvSpPr>
            <p:nvPr/>
          </p:nvSpPr>
          <p:spPr bwMode="auto">
            <a:xfrm>
              <a:off x="11214100" y="6997700"/>
              <a:ext cx="2387600" cy="1676400"/>
            </a:xfrm>
            <a:prstGeom prst="roundRect">
              <a:avLst>
                <a:gd name="adj" fmla="val 11361"/>
              </a:avLst>
            </a:prstGeom>
            <a:solidFill>
              <a:srgbClr val="1BAB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4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Arduino</a:t>
              </a:r>
            </a:p>
          </p:txBody>
        </p:sp>
        <p:sp>
          <p:nvSpPr>
            <p:cNvPr id="24" name="AutoShape 4"/>
            <p:cNvSpPr>
              <a:spLocks/>
            </p:cNvSpPr>
            <p:nvPr/>
          </p:nvSpPr>
          <p:spPr bwMode="auto">
            <a:xfrm>
              <a:off x="8407400" y="7975600"/>
              <a:ext cx="2387600" cy="863600"/>
            </a:xfrm>
            <a:prstGeom prst="roundRect">
              <a:avLst>
                <a:gd name="adj" fmla="val 22056"/>
              </a:avLst>
            </a:prstGeom>
            <a:solidFill>
              <a:srgbClr val="1AFF06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4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Servo 2</a:t>
              </a:r>
            </a:p>
          </p:txBody>
        </p:sp>
        <p:sp>
          <p:nvSpPr>
            <p:cNvPr id="25" name="Oval 5"/>
            <p:cNvSpPr>
              <a:spLocks/>
            </p:cNvSpPr>
            <p:nvPr/>
          </p:nvSpPr>
          <p:spPr bwMode="auto">
            <a:xfrm>
              <a:off x="11341100" y="9461500"/>
              <a:ext cx="1143000" cy="1143000"/>
            </a:xfrm>
            <a:prstGeom prst="ellipse">
              <a:avLst/>
            </a:prstGeom>
            <a:solidFill>
              <a:srgbClr val="FF541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LED on/off</a:t>
              </a:r>
            </a:p>
          </p:txBody>
        </p:sp>
        <p:sp>
          <p:nvSpPr>
            <p:cNvPr id="26" name="AutoShape 6"/>
            <p:cNvSpPr>
              <a:spLocks/>
            </p:cNvSpPr>
            <p:nvPr/>
          </p:nvSpPr>
          <p:spPr bwMode="auto">
            <a:xfrm>
              <a:off x="12712700" y="9461500"/>
              <a:ext cx="1143000" cy="1143000"/>
            </a:xfrm>
            <a:custGeom>
              <a:avLst/>
              <a:gdLst/>
              <a:ahLst/>
              <a:cxnLst/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541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LED/launch</a:t>
              </a:r>
            </a:p>
          </p:txBody>
        </p:sp>
        <p:sp>
          <p:nvSpPr>
            <p:cNvPr id="27" name="Oval 7"/>
            <p:cNvSpPr>
              <a:spLocks/>
            </p:cNvSpPr>
            <p:nvPr/>
          </p:nvSpPr>
          <p:spPr bwMode="auto">
            <a:xfrm>
              <a:off x="14084300" y="9461500"/>
              <a:ext cx="1143000" cy="1143000"/>
            </a:xfrm>
            <a:prstGeom prst="ellipse">
              <a:avLst/>
            </a:prstGeom>
            <a:solidFill>
              <a:srgbClr val="FF541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LED need refill</a:t>
              </a:r>
            </a:p>
          </p:txBody>
        </p:sp>
        <p:sp>
          <p:nvSpPr>
            <p:cNvPr id="28" name="AutoShape 8"/>
            <p:cNvSpPr>
              <a:spLocks/>
            </p:cNvSpPr>
            <p:nvPr/>
          </p:nvSpPr>
          <p:spPr bwMode="auto">
            <a:xfrm>
              <a:off x="14325600" y="6997700"/>
              <a:ext cx="2387600" cy="1143000"/>
            </a:xfrm>
            <a:prstGeom prst="roundRect">
              <a:avLst>
                <a:gd name="adj" fmla="val 16667"/>
              </a:avLst>
            </a:prstGeom>
            <a:solidFill>
              <a:srgbClr val="3D38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LCD</a:t>
              </a:r>
            </a:p>
            <a:p>
              <a:r>
                <a: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launch counter</a:t>
              </a:r>
            </a:p>
          </p:txBody>
        </p:sp>
        <p:sp>
          <p:nvSpPr>
            <p:cNvPr id="29" name="AutoShape 9"/>
            <p:cNvSpPr>
              <a:spLocks/>
            </p:cNvSpPr>
            <p:nvPr/>
          </p:nvSpPr>
          <p:spPr bwMode="auto">
            <a:xfrm>
              <a:off x="8483600" y="4940300"/>
              <a:ext cx="2222500" cy="1676400"/>
            </a:xfrm>
            <a:prstGeom prst="roundRect">
              <a:avLst>
                <a:gd name="adj" fmla="val 11361"/>
              </a:avLst>
            </a:prstGeom>
            <a:solidFill>
              <a:srgbClr val="FFA87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Skittles gun launch</a:t>
              </a:r>
            </a:p>
            <a:p>
              <a:r>
                <a: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trigger</a:t>
              </a:r>
            </a:p>
          </p:txBody>
        </p:sp>
        <p:sp>
          <p:nvSpPr>
            <p:cNvPr id="30" name="AutoShape 10"/>
            <p:cNvSpPr>
              <a:spLocks/>
            </p:cNvSpPr>
            <p:nvPr/>
          </p:nvSpPr>
          <p:spPr bwMode="auto">
            <a:xfrm>
              <a:off x="8483600" y="9232900"/>
              <a:ext cx="2222500" cy="1676400"/>
            </a:xfrm>
            <a:prstGeom prst="roundRect">
              <a:avLst>
                <a:gd name="adj" fmla="val 11361"/>
              </a:avLst>
            </a:prstGeom>
            <a:solidFill>
              <a:srgbClr val="FFA87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Skittles gun turret rotation</a:t>
              </a:r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9591675" y="6642100"/>
              <a:ext cx="4763" cy="350838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0800000" flipH="1">
              <a:off x="9601200" y="8864600"/>
              <a:ext cx="0" cy="38735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10787063" y="7450138"/>
              <a:ext cx="392112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>
              <a:off x="10782300" y="8255000"/>
              <a:ext cx="390525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flipH="1">
              <a:off x="13617575" y="7569200"/>
              <a:ext cx="669925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 rot="10800000" flipH="1">
              <a:off x="11925300" y="8699500"/>
              <a:ext cx="0" cy="776288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 rot="10800000" flipH="1">
              <a:off x="13296900" y="8699500"/>
              <a:ext cx="0" cy="776288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 rot="10800000">
              <a:off x="13536613" y="8643938"/>
              <a:ext cx="1065212" cy="8366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AutoShape 19"/>
            <p:cNvSpPr>
              <a:spLocks/>
            </p:cNvSpPr>
            <p:nvPr/>
          </p:nvSpPr>
          <p:spPr bwMode="auto">
            <a:xfrm>
              <a:off x="11214100" y="5346700"/>
              <a:ext cx="2387600" cy="1143000"/>
            </a:xfrm>
            <a:prstGeom prst="roundRect">
              <a:avLst>
                <a:gd name="adj" fmla="val 16667"/>
              </a:avLst>
            </a:prstGeom>
            <a:solidFill>
              <a:srgbClr val="FF152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4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IR Sensor</a:t>
              </a:r>
            </a:p>
          </p:txBody>
        </p:sp>
        <p:sp>
          <p:nvSpPr>
            <p:cNvPr id="40" name="Line 20"/>
            <p:cNvSpPr>
              <a:spLocks noChangeShapeType="1"/>
            </p:cNvSpPr>
            <p:nvPr/>
          </p:nvSpPr>
          <p:spPr bwMode="auto">
            <a:xfrm>
              <a:off x="12407900" y="6454775"/>
              <a:ext cx="0" cy="538163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" name="AutoShape 21"/>
            <p:cNvSpPr>
              <a:spLocks/>
            </p:cNvSpPr>
            <p:nvPr/>
          </p:nvSpPr>
          <p:spPr bwMode="auto">
            <a:xfrm>
              <a:off x="14325600" y="5346700"/>
              <a:ext cx="2387600" cy="1143000"/>
            </a:xfrm>
            <a:prstGeom prst="roundRect">
              <a:avLst>
                <a:gd name="adj" fmla="val 16667"/>
              </a:avLst>
            </a:prstGeom>
            <a:solidFill>
              <a:srgbClr val="FF152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4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Gill Sans" charset="0"/>
                </a:rPr>
                <a:t>Remote</a:t>
              </a:r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13622338" y="5916613"/>
              <a:ext cx="649287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Rudy Schlaf</cp:lastModifiedBy>
  <cp:revision>5</cp:revision>
  <dcterms:modified xsi:type="dcterms:W3CDTF">2015-09-16T21:28:40Z</dcterms:modified>
</cp:coreProperties>
</file>